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handoutMasterIdLst>
    <p:handoutMasterId r:id="rId11"/>
  </p:handoutMasterIdLst>
  <p:sldIdLst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423B1-9736-5D49-B4AB-5E803723EA82}" v="2" dt="2021-12-28T08:20:10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ANGELES PETKOVA SAIZ" userId="7f124708-113b-4a77-b378-ad51c115cf8e" providerId="ADAL" clId="{F77423B1-9736-5D49-B4AB-5E803723EA82}"/>
    <pc:docChg chg="custSel addSld modSld">
      <pc:chgData name="M ANGELES PETKOVA SAIZ" userId="7f124708-113b-4a77-b378-ad51c115cf8e" providerId="ADAL" clId="{F77423B1-9736-5D49-B4AB-5E803723EA82}" dt="2021-12-28T08:20:23.152" v="13"/>
      <pc:docMkLst>
        <pc:docMk/>
      </pc:docMkLst>
      <pc:sldChg chg="addSp delSp modSp add mod">
        <pc:chgData name="M ANGELES PETKOVA SAIZ" userId="7f124708-113b-4a77-b378-ad51c115cf8e" providerId="ADAL" clId="{F77423B1-9736-5D49-B4AB-5E803723EA82}" dt="2021-12-28T08:20:23.152" v="13"/>
        <pc:sldMkLst>
          <pc:docMk/>
          <pc:sldMk cId="3103424491" sldId="260"/>
        </pc:sldMkLst>
        <pc:spChg chg="add del mod">
          <ac:chgData name="M ANGELES PETKOVA SAIZ" userId="7f124708-113b-4a77-b378-ad51c115cf8e" providerId="ADAL" clId="{F77423B1-9736-5D49-B4AB-5E803723EA82}" dt="2021-12-28T08:20:23.152" v="13"/>
          <ac:spMkLst>
            <pc:docMk/>
            <pc:sldMk cId="3103424491" sldId="260"/>
            <ac:spMk id="2" creationId="{F89F04C9-4DB9-694E-A22A-FD6D35118886}"/>
          </ac:spMkLst>
        </pc:spChg>
        <pc:spChg chg="add del mod">
          <ac:chgData name="M ANGELES PETKOVA SAIZ" userId="7f124708-113b-4a77-b378-ad51c115cf8e" providerId="ADAL" clId="{F77423B1-9736-5D49-B4AB-5E803723EA82}" dt="2021-12-28T08:20:20.877" v="11" actId="478"/>
          <ac:spMkLst>
            <pc:docMk/>
            <pc:sldMk cId="3103424491" sldId="260"/>
            <ac:spMk id="3" creationId="{25C4DCFB-F5F3-7143-BA5F-6B8CA8F2C6D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F541CB0-D032-6B42-904F-F467CEDE8C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69DE11-7899-D449-B476-0721259AF5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CC6F3-5441-4049-9BDF-5468FF04C3FF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12BE2D-4910-A14F-85DC-0AB5E502B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39B70E-FE59-8E4B-ABB3-07C4D93870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61AE7-FC88-034E-888B-5DBD2485D3F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79147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5F085-848C-024A-BC63-9712BAB59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DD0922-33DF-DC4B-B2A6-906707E57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4BE63A-76BF-CA4A-AB97-CB732AB93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513C-B8F4-284E-B215-470EAB30F6FD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187A4-2DB4-FA40-995B-0073F601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ACBC82-BD38-A248-B527-2428687B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634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57260-6A5C-9A49-BC11-5D2CA431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B69346-2D9A-3E49-B243-6F462CFE1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D1DCBC-5E33-7B46-8C36-BFF43B7F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513C-B8F4-284E-B215-470EAB30F6FD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05DE4-DFDE-C146-8641-61487C04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43A6A4-FBCC-3246-AB04-56D1F2C9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436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E82069-16B0-2349-AE29-82E5C01DE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D4D620-3F96-9447-9C52-0BD93BD6C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C7B424-950A-3F4B-B5F2-A30FEE0F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513C-B8F4-284E-B215-470EAB30F6FD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44996-3276-0043-A0BA-2EBF5EBF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121591-5C63-F243-839C-EFEB7D84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900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E34F7-93DB-7B4A-8C21-3D73F027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5CCE01-B945-834D-96CF-2BF6D2B98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513C-B8F4-284E-B215-470EAB30F6FD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06BC282-C6A6-8941-ABD3-92A24419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8F21CD-D395-5347-94F4-D9C0B9F0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6103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3290C-D525-E246-970D-B27CF178D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A1E723-2786-1E45-A806-63144265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6A382-B520-884F-92C4-5A5A0FEC9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F77B-7B80-2245-8D75-977E6F68AD85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2C86F9-66A0-6E42-8653-91A79C8F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9CF5B0-8A15-9F4D-A12E-0DE49B11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975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0E00F-7210-F945-9558-C80DB5DC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68AE13-FF91-CC46-9BC7-759C47F7E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83D8BD-1689-5C48-A7AA-205986459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F77B-7B80-2245-8D75-977E6F68AD85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F81148-AE45-4640-B5F1-E4BF37F52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5F38BA-03BF-5043-9B3E-376932C3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8307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7D8FF-888F-5D43-8563-1E25F5D4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A4EECB-27E2-5A41-9081-4CDE23B74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50587A-B3C1-364D-9920-BCA7CD4C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F77B-7B80-2245-8D75-977E6F68AD85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8841A8-7DED-BD46-BC4A-D3FCCFD8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1648E-900C-2C41-8595-793344E0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683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E296C-4318-D34B-85C3-3818D8D3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847B86-3F5A-354B-BC22-41DA2714B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5568C5-F51B-D44E-9A64-F3376FED8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200CD4-A0AB-1B4D-B326-CBD9B79D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F77B-7B80-2245-8D75-977E6F68AD85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D29034-D9DB-274F-9EDB-145E9632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758854-FD7F-F64A-BDB7-4890A89A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8874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19ADA-483C-504C-846A-BBF2B243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72617E-B546-C544-8CE8-987B1BC2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076908-465B-FB40-82B3-0A18BA540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790A6A-5077-4A40-8449-33B3B130A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5AF7ED-5B9F-D94C-84B0-A91D484D2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A149FD-D9AC-1649-BACA-425E2AA05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F77B-7B80-2245-8D75-977E6F68AD85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D05870-AFC1-6047-95BB-D13319AC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B24C3B-6F3E-1048-B7A7-521715C0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9565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8259B-3748-FD4C-91CA-23940558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290015-C26B-9A4D-93EB-04AFB54A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F77B-7B80-2245-8D75-977E6F68AD85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3021E5A-53FF-624F-BBFE-ED275740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2B0212-2C4B-E144-B0A6-0EEAF40B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3581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4CA507-5828-6247-A2E0-A2D189070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F77B-7B80-2245-8D75-977E6F68AD85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EA860C-478F-6C44-9C7A-753490AA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BE7B47-0ABA-534C-8CFA-2CC0262C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369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B22A57-35C0-1447-BD3E-D58B36D7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9348AB-5FA3-F94F-95BB-2062B91B3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AEC42-3726-9F4D-BEDC-11286096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513C-B8F4-284E-B215-470EAB30F6FD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422864-4BA0-814A-B77C-F2B45C6C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899CC1-A42F-4943-B138-D4D81532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639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96FEC-BA37-7347-9983-F1DD7C6C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9755FB-D44A-684E-9A41-3D73DAFC2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A5520F-34AC-204E-B19F-A8D73A1CC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C74516-D23D-E943-8B5F-67A3D36C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F77B-7B80-2245-8D75-977E6F68AD85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2D9D6A-8AD0-9343-8ABE-2F782A30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40E6A6-990B-0447-BFC9-825D137D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6731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73393-F837-6245-990C-4916007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C13924-AD32-E141-A76D-278CD141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681C4F-FF1B-FC47-BE61-F0990B34B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0DA664-6655-6946-BBE8-CE2C026F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F77B-7B80-2245-8D75-977E6F68AD85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D77A66-C0D3-1948-954C-A04D446C9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828630-7857-BC4E-AFBD-C9399645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2498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DB69E-3918-D64D-934D-DF58906D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FE0778-3183-514F-AA23-B442E57EB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1462CD-98F0-7942-AB44-918EB92C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F77B-7B80-2245-8D75-977E6F68AD85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3CDFB3-8924-AB4D-94EC-CFF19A93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A6340E-F7E2-4844-B68B-9F58FED7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6019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FD1E8D-C3B4-BC41-9603-97B44178C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3BF2BA-0E65-A645-ACD4-6F0168BA8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3FDCA-F6A8-ED4D-8D41-CAB8B21B2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F77B-7B80-2245-8D75-977E6F68AD85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AF0890-0B65-BB40-B52F-C548BFE1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A57B9A-DD65-2349-BBA2-38353FAB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385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D264D-0A24-474A-A7F1-99273343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268A72-73C9-FA43-8F45-DB9419A78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41421C-703E-7349-B55A-078B94A7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513C-B8F4-284E-B215-470EAB30F6FD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DEB8E9-CA60-E440-91CC-5D5CB69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0C7DAF-80BA-0046-8C0B-B336FB19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201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537D0-5633-1544-99F5-58ED2674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CB706F-BD8E-584E-83EC-D49579D6A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F8E824-5097-5E42-B9E3-BD35BE279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D4EC38-C03A-E345-9D02-12640DFE4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513C-B8F4-284E-B215-470EAB30F6FD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EB6628-902E-724F-BE0B-143C03D69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C10E8A-BFB5-A148-8C9C-7F99A499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514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DB7B8-A95F-F245-A7D7-91A34A917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73FE69-39C5-3B40-B16D-E4B3228C8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D3E75D-E39C-C142-85DC-47FD999E6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54FF0E-B32D-6C46-890D-2572C7686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4EF2CF-EA97-DE45-9C59-5C6B41527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DF2391-74F3-E742-8213-749DBA577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513C-B8F4-284E-B215-470EAB30F6FD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DA64A81-1CC0-A540-A58A-4B3FCE96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A44E91-32FC-AD4B-B077-4C12A920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99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C60CE-F319-914A-A035-77C191ED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86DE79-86C3-6342-9A66-830A8C99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513C-B8F4-284E-B215-470EAB30F6FD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EFA66A-0C6E-C849-98CC-5EF03182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D08882-24CE-1948-B716-8F0FD919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377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FC74F2C-92BC-C643-AFBC-DC4D9BFF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513C-B8F4-284E-B215-470EAB30F6FD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CF8890-F569-B34B-9FE3-8248CB28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BC0626-FB69-2F4E-A188-7CB69F79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048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CCA6B-396C-B74E-9B22-A046F13B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D70B89-F902-BB44-9C8A-4F5F8540B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3872B3-0CBA-3048-8712-C5FD09764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088D47-2311-F84D-9534-12A40012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513C-B8F4-284E-B215-470EAB30F6FD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D9350F-ECA1-C94B-89D3-771A8DF5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17BE5F-9AB1-7745-B719-74B6A0FD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268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EEB76-B957-CD49-BDF8-2D58F502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C194C3-B080-7D47-9A3B-DB98C725F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992DD0-300F-DF43-87AF-1CF8B5774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45AEC-A8D2-5B45-921D-44C69ED9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513C-B8F4-284E-B215-470EAB30F6FD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23D030-D8B9-6849-81B0-1BB59F42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DFF3CB-F3D9-E247-9F09-3FF68BB3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33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394103-1A96-F64C-B79F-7B104448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F1EC18-705B-A246-A125-2F2F4A476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A9A475-C76F-2D4F-B74E-3CD2747ED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D513C-B8F4-284E-B215-470EAB30F6FD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4D7855-0784-3543-A38C-B9EAA7F48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9EF9D-A3CA-464D-980B-34B14B8CC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0D5E-3E4E-884B-B1AB-BE165088C0A8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22" name="Imagen 21" descr="Diagrama&#10;&#10;Descripción generada automáticamente">
            <a:extLst>
              <a:ext uri="{FF2B5EF4-FFF2-40B4-BE49-F238E27FC236}">
                <a16:creationId xmlns:a16="http://schemas.microsoft.com/office/drawing/2014/main" id="{404003F2-9BF5-824F-919D-D0787D91831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6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CB797-9634-6C4C-9232-D64F67B43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7F77B-7B80-2245-8D75-977E6F68AD85}" type="datetimeFigureOut">
              <a:rPr lang="es-ES_tradnl" smtClean="0"/>
              <a:t>28/12/21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9E059F-4460-6C40-8353-83D1A008A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1B6292-CB7A-5543-B454-5FB2ECA5D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65564-08DF-744F-B97F-115C12341E1E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4BE4C3-9430-A344-9BE7-8CF5B0F86E8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24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6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44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1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45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16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424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3" ma:contentTypeDescription="Crear nuevo documento." ma:contentTypeScope="" ma:versionID="51606d529f0cb3b14d38ba7e17d982f0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d69c97a06a56b28184335b3b51e83ab2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5FDAA5-6D08-4DFF-BD2A-C01E5511421F}">
  <ds:schemaRefs>
    <ds:schemaRef ds:uri="5368a304-d57d-4ed9-a32c-012245118636"/>
    <ds:schemaRef ds:uri="0b84dae5-6e9f-484b-911b-b3edb3bcf73a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5BEA5A7-5CEE-4906-9528-2C09406F8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8799CC-4999-4125-A98F-7E1708F77D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Macintosh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 ANGELES PETKOVA SAIZ</dc:creator>
  <cp:lastModifiedBy>M ANGELES PETKOVA SAIZ</cp:lastModifiedBy>
  <cp:revision>1</cp:revision>
  <dcterms:created xsi:type="dcterms:W3CDTF">2021-12-20T12:37:02Z</dcterms:created>
  <dcterms:modified xsi:type="dcterms:W3CDTF">2021-12-28T08:20:26Z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</Properties>
</file>