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F9733-5630-F745-905A-1624A620FAB6}" v="3" dt="2024-02-12T10:28:09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8"/>
    <p:restoredTop sz="94703"/>
  </p:normalViewPr>
  <p:slideViewPr>
    <p:cSldViewPr snapToGrid="0">
      <p:cViewPr varScale="1">
        <p:scale>
          <a:sx n="143" d="100"/>
          <a:sy n="143" d="100"/>
        </p:scale>
        <p:origin x="1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ANGELES PETKOVA SAIZ" userId="7f124708-113b-4a77-b378-ad51c115cf8e" providerId="ADAL" clId="{C9C030F4-DE01-6847-AFA9-6B666AFE3997}"/>
    <pc:docChg chg="custSel modSld modMainMaster">
      <pc:chgData name="M ANGELES PETKOVA SAIZ" userId="7f124708-113b-4a77-b378-ad51c115cf8e" providerId="ADAL" clId="{C9C030F4-DE01-6847-AFA9-6B666AFE3997}" dt="2024-02-02T13:57:01.614" v="62" actId="255"/>
      <pc:docMkLst>
        <pc:docMk/>
      </pc:docMkLst>
      <pc:sldChg chg="addSp delSp modSp mod">
        <pc:chgData name="M ANGELES PETKOVA SAIZ" userId="7f124708-113b-4a77-b378-ad51c115cf8e" providerId="ADAL" clId="{C9C030F4-DE01-6847-AFA9-6B666AFE3997}" dt="2024-02-02T13:53:34.384" v="27" actId="2711"/>
        <pc:sldMkLst>
          <pc:docMk/>
          <pc:sldMk cId="357424437" sldId="256"/>
        </pc:sldMkLst>
        <pc:spChg chg="del mod">
          <ac:chgData name="M ANGELES PETKOVA SAIZ" userId="7f124708-113b-4a77-b378-ad51c115cf8e" providerId="ADAL" clId="{C9C030F4-DE01-6847-AFA9-6B666AFE3997}" dt="2024-02-02T13:39:35.548" v="7" actId="478"/>
          <ac:spMkLst>
            <pc:docMk/>
            <pc:sldMk cId="357424437" sldId="256"/>
            <ac:spMk id="2" creationId="{DE64D590-031D-99E1-B80C-A080215965BD}"/>
          </ac:spMkLst>
        </pc:spChg>
        <pc:spChg chg="del mod">
          <ac:chgData name="M ANGELES PETKOVA SAIZ" userId="7f124708-113b-4a77-b378-ad51c115cf8e" providerId="ADAL" clId="{C9C030F4-DE01-6847-AFA9-6B666AFE3997}" dt="2024-02-02T13:39:26.186" v="6" actId="478"/>
          <ac:spMkLst>
            <pc:docMk/>
            <pc:sldMk cId="357424437" sldId="256"/>
            <ac:spMk id="3" creationId="{68C6BD0E-B92D-C91C-9B45-27004C3918D8}"/>
          </ac:spMkLst>
        </pc:spChg>
        <pc:spChg chg="add mod">
          <ac:chgData name="M ANGELES PETKOVA SAIZ" userId="7f124708-113b-4a77-b378-ad51c115cf8e" providerId="ADAL" clId="{C9C030F4-DE01-6847-AFA9-6B666AFE3997}" dt="2024-02-02T13:53:34.384" v="27" actId="2711"/>
          <ac:spMkLst>
            <pc:docMk/>
            <pc:sldMk cId="357424437" sldId="256"/>
            <ac:spMk id="5" creationId="{14C891D7-A1FE-AFC8-A327-6D948C9DF102}"/>
          </ac:spMkLst>
        </pc:spChg>
      </pc:sldChg>
      <pc:sldChg chg="addSp delSp modSp mod">
        <pc:chgData name="M ANGELES PETKOVA SAIZ" userId="7f124708-113b-4a77-b378-ad51c115cf8e" providerId="ADAL" clId="{C9C030F4-DE01-6847-AFA9-6B666AFE3997}" dt="2024-02-02T13:57:01.614" v="62" actId="255"/>
        <pc:sldMkLst>
          <pc:docMk/>
          <pc:sldMk cId="230643515" sldId="257"/>
        </pc:sldMkLst>
        <pc:spChg chg="del">
          <ac:chgData name="M ANGELES PETKOVA SAIZ" userId="7f124708-113b-4a77-b378-ad51c115cf8e" providerId="ADAL" clId="{C9C030F4-DE01-6847-AFA9-6B666AFE3997}" dt="2024-02-02T13:49:55.778" v="14" actId="478"/>
          <ac:spMkLst>
            <pc:docMk/>
            <pc:sldMk cId="230643515" sldId="257"/>
            <ac:spMk id="2" creationId="{709EA11A-89F7-A050-4EC1-211244561042}"/>
          </ac:spMkLst>
        </pc:spChg>
        <pc:spChg chg="add mod">
          <ac:chgData name="M ANGELES PETKOVA SAIZ" userId="7f124708-113b-4a77-b378-ad51c115cf8e" providerId="ADAL" clId="{C9C030F4-DE01-6847-AFA9-6B666AFE3997}" dt="2024-02-02T13:57:01.614" v="62" actId="255"/>
          <ac:spMkLst>
            <pc:docMk/>
            <pc:sldMk cId="230643515" sldId="257"/>
            <ac:spMk id="2" creationId="{D3231966-7562-58A2-82EA-A41C39840DEA}"/>
          </ac:spMkLst>
        </pc:spChg>
        <pc:spChg chg="del">
          <ac:chgData name="M ANGELES PETKOVA SAIZ" userId="7f124708-113b-4a77-b378-ad51c115cf8e" providerId="ADAL" clId="{C9C030F4-DE01-6847-AFA9-6B666AFE3997}" dt="2024-02-02T13:53:44.933" v="28" actId="478"/>
          <ac:spMkLst>
            <pc:docMk/>
            <pc:sldMk cId="230643515" sldId="257"/>
            <ac:spMk id="3" creationId="{0453AC67-976B-495A-5D28-D75CFB9AED1F}"/>
          </ac:spMkLst>
        </pc:spChg>
        <pc:spChg chg="add del mod">
          <ac:chgData name="M ANGELES PETKOVA SAIZ" userId="7f124708-113b-4a77-b378-ad51c115cf8e" providerId="ADAL" clId="{C9C030F4-DE01-6847-AFA9-6B666AFE3997}" dt="2024-02-02T13:54:10.729" v="36"/>
          <ac:spMkLst>
            <pc:docMk/>
            <pc:sldMk cId="230643515" sldId="257"/>
            <ac:spMk id="4" creationId="{886E4482-FF4D-AFAD-456E-EF6DB60C73BB}"/>
          </ac:spMkLst>
        </pc:spChg>
        <pc:spChg chg="add del mod">
          <ac:chgData name="M ANGELES PETKOVA SAIZ" userId="7f124708-113b-4a77-b378-ad51c115cf8e" providerId="ADAL" clId="{C9C030F4-DE01-6847-AFA9-6B666AFE3997}" dt="2024-02-02T13:56:46.653" v="48"/>
          <ac:spMkLst>
            <pc:docMk/>
            <pc:sldMk cId="230643515" sldId="257"/>
            <ac:spMk id="5" creationId="{DDB7A5C1-7616-9E9E-494B-01FACDF86E80}"/>
          </ac:spMkLst>
        </pc:spChg>
      </pc:sldChg>
      <pc:sldMasterChg chg="modSldLayout">
        <pc:chgData name="M ANGELES PETKOVA SAIZ" userId="7f124708-113b-4a77-b378-ad51c115cf8e" providerId="ADAL" clId="{C9C030F4-DE01-6847-AFA9-6B666AFE3997}" dt="2024-02-02T13:48:07.512" v="13" actId="14826"/>
        <pc:sldMasterMkLst>
          <pc:docMk/>
          <pc:sldMasterMk cId="3431230650" sldId="2147483648"/>
        </pc:sldMasterMkLst>
        <pc:sldLayoutChg chg="addSp delSp modSp mod">
          <pc:chgData name="M ANGELES PETKOVA SAIZ" userId="7f124708-113b-4a77-b378-ad51c115cf8e" providerId="ADAL" clId="{C9C030F4-DE01-6847-AFA9-6B666AFE3997}" dt="2024-02-02T13:48:07.512" v="13" actId="14826"/>
          <pc:sldLayoutMkLst>
            <pc:docMk/>
            <pc:sldMasterMk cId="3431230650" sldId="2147483648"/>
            <pc:sldLayoutMk cId="1221560473" sldId="2147483649"/>
          </pc:sldLayoutMkLst>
          <pc:picChg chg="add del mod">
            <ac:chgData name="M ANGELES PETKOVA SAIZ" userId="7f124708-113b-4a77-b378-ad51c115cf8e" providerId="ADAL" clId="{C9C030F4-DE01-6847-AFA9-6B666AFE3997}" dt="2024-02-02T13:48:00.506" v="12" actId="478"/>
            <ac:picMkLst>
              <pc:docMk/>
              <pc:sldMasterMk cId="3431230650" sldId="2147483648"/>
              <pc:sldLayoutMk cId="1221560473" sldId="2147483649"/>
              <ac:picMk id="7" creationId="{339B30ED-A675-78CF-2274-C0C90799C7F1}"/>
            </ac:picMkLst>
          </pc:picChg>
          <pc:picChg chg="mod">
            <ac:chgData name="M ANGELES PETKOVA SAIZ" userId="7f124708-113b-4a77-b378-ad51c115cf8e" providerId="ADAL" clId="{C9C030F4-DE01-6847-AFA9-6B666AFE3997}" dt="2024-02-02T13:48:07.512" v="13" actId="14826"/>
            <ac:picMkLst>
              <pc:docMk/>
              <pc:sldMasterMk cId="3431230650" sldId="2147483648"/>
              <pc:sldLayoutMk cId="1221560473" sldId="2147483649"/>
              <ac:picMk id="10" creationId="{53E8A75C-BDEE-91B1-F781-F61F0A503758}"/>
            </ac:picMkLst>
          </pc:picChg>
        </pc:sldLayoutChg>
        <pc:sldLayoutChg chg="modSp">
          <pc:chgData name="M ANGELES PETKOVA SAIZ" userId="7f124708-113b-4a77-b378-ad51c115cf8e" providerId="ADAL" clId="{C9C030F4-DE01-6847-AFA9-6B666AFE3997}" dt="2024-02-02T13:38:54.222" v="1" actId="14826"/>
          <pc:sldLayoutMkLst>
            <pc:docMk/>
            <pc:sldMasterMk cId="3431230650" sldId="2147483648"/>
            <pc:sldLayoutMk cId="1721792944" sldId="2147483650"/>
          </pc:sldLayoutMkLst>
          <pc:picChg chg="mod">
            <ac:chgData name="M ANGELES PETKOVA SAIZ" userId="7f124708-113b-4a77-b378-ad51c115cf8e" providerId="ADAL" clId="{C9C030F4-DE01-6847-AFA9-6B666AFE3997}" dt="2024-02-02T13:38:54.222" v="1" actId="14826"/>
            <ac:picMkLst>
              <pc:docMk/>
              <pc:sldMasterMk cId="3431230650" sldId="2147483648"/>
              <pc:sldLayoutMk cId="1721792944" sldId="2147483650"/>
              <ac:picMk id="8" creationId="{67E92E50-C3D3-A437-2DD6-10D71521436B}"/>
            </ac:picMkLst>
          </pc:picChg>
        </pc:sldLayoutChg>
      </pc:sldMasterChg>
    </pc:docChg>
  </pc:docChgLst>
  <pc:docChgLst>
    <pc:chgData name="M ANGELES PETKOVA SAIZ" userId="7f124708-113b-4a77-b378-ad51c115cf8e" providerId="ADAL" clId="{9F5F9733-5630-F745-905A-1624A620FAB6}"/>
    <pc:docChg chg="modSld modMainMaster">
      <pc:chgData name="M ANGELES PETKOVA SAIZ" userId="7f124708-113b-4a77-b378-ad51c115cf8e" providerId="ADAL" clId="{9F5F9733-5630-F745-905A-1624A620FAB6}" dt="2024-02-12T10:28:18.683" v="6"/>
      <pc:docMkLst>
        <pc:docMk/>
      </pc:docMkLst>
      <pc:sldChg chg="addSp delSp modSp mod">
        <pc:chgData name="M ANGELES PETKOVA SAIZ" userId="7f124708-113b-4a77-b378-ad51c115cf8e" providerId="ADAL" clId="{9F5F9733-5630-F745-905A-1624A620FAB6}" dt="2024-02-12T10:28:18.683" v="6"/>
        <pc:sldMkLst>
          <pc:docMk/>
          <pc:sldMk cId="230643515" sldId="257"/>
        </pc:sldMkLst>
        <pc:spChg chg="mod">
          <ac:chgData name="M ANGELES PETKOVA SAIZ" userId="7f124708-113b-4a77-b378-ad51c115cf8e" providerId="ADAL" clId="{9F5F9733-5630-F745-905A-1624A620FAB6}" dt="2024-02-12T10:28:17.915" v="4" actId="207"/>
          <ac:spMkLst>
            <pc:docMk/>
            <pc:sldMk cId="230643515" sldId="257"/>
            <ac:spMk id="2" creationId="{D3231966-7562-58A2-82EA-A41C39840DEA}"/>
          </ac:spMkLst>
        </pc:spChg>
        <pc:spChg chg="add del mod">
          <ac:chgData name="M ANGELES PETKOVA SAIZ" userId="7f124708-113b-4a77-b378-ad51c115cf8e" providerId="ADAL" clId="{9F5F9733-5630-F745-905A-1624A620FAB6}" dt="2024-02-12T10:28:18.683" v="6"/>
          <ac:spMkLst>
            <pc:docMk/>
            <pc:sldMk cId="230643515" sldId="257"/>
            <ac:spMk id="3" creationId="{BCBB0A6A-1B28-9C2E-F44B-4BE5601455C9}"/>
          </ac:spMkLst>
        </pc:spChg>
      </pc:sldChg>
      <pc:sldMasterChg chg="modSldLayout">
        <pc:chgData name="M ANGELES PETKOVA SAIZ" userId="7f124708-113b-4a77-b378-ad51c115cf8e" providerId="ADAL" clId="{9F5F9733-5630-F745-905A-1624A620FAB6}" dt="2024-02-12T10:28:01.187" v="1" actId="14826"/>
        <pc:sldMasterMkLst>
          <pc:docMk/>
          <pc:sldMasterMk cId="3431230650" sldId="2147483648"/>
        </pc:sldMasterMkLst>
        <pc:sldLayoutChg chg="modSp">
          <pc:chgData name="M ANGELES PETKOVA SAIZ" userId="7f124708-113b-4a77-b378-ad51c115cf8e" providerId="ADAL" clId="{9F5F9733-5630-F745-905A-1624A620FAB6}" dt="2024-02-12T10:27:39.027" v="0" actId="14826"/>
          <pc:sldLayoutMkLst>
            <pc:docMk/>
            <pc:sldMasterMk cId="3431230650" sldId="2147483648"/>
            <pc:sldLayoutMk cId="1221560473" sldId="2147483649"/>
          </pc:sldLayoutMkLst>
          <pc:picChg chg="mod">
            <ac:chgData name="M ANGELES PETKOVA SAIZ" userId="7f124708-113b-4a77-b378-ad51c115cf8e" providerId="ADAL" clId="{9F5F9733-5630-F745-905A-1624A620FAB6}" dt="2024-02-12T10:27:39.027" v="0" actId="14826"/>
            <ac:picMkLst>
              <pc:docMk/>
              <pc:sldMasterMk cId="3431230650" sldId="2147483648"/>
              <pc:sldLayoutMk cId="1221560473" sldId="2147483649"/>
              <ac:picMk id="10" creationId="{53E8A75C-BDEE-91B1-F781-F61F0A503758}"/>
            </ac:picMkLst>
          </pc:picChg>
        </pc:sldLayoutChg>
        <pc:sldLayoutChg chg="modSp">
          <pc:chgData name="M ANGELES PETKOVA SAIZ" userId="7f124708-113b-4a77-b378-ad51c115cf8e" providerId="ADAL" clId="{9F5F9733-5630-F745-905A-1624A620FAB6}" dt="2024-02-12T10:28:01.187" v="1" actId="14826"/>
          <pc:sldLayoutMkLst>
            <pc:docMk/>
            <pc:sldMasterMk cId="3431230650" sldId="2147483648"/>
            <pc:sldLayoutMk cId="1721792944" sldId="2147483650"/>
          </pc:sldLayoutMkLst>
          <pc:picChg chg="mod">
            <ac:chgData name="M ANGELES PETKOVA SAIZ" userId="7f124708-113b-4a77-b378-ad51c115cf8e" providerId="ADAL" clId="{9F5F9733-5630-F745-905A-1624A620FAB6}" dt="2024-02-12T10:28:01.187" v="1" actId="14826"/>
            <ac:picMkLst>
              <pc:docMk/>
              <pc:sldMasterMk cId="3431230650" sldId="2147483648"/>
              <pc:sldLayoutMk cId="1721792944" sldId="2147483650"/>
              <ac:picMk id="8" creationId="{67E92E50-C3D3-A437-2DD6-10D71521436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A9A1A-A702-7E5A-F587-371277469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8B10D7-0A16-E90A-E175-49F259536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2253E7-0C4C-582C-C1A5-C0243911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12/2/24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63510B-6A50-532F-1F67-7C593273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87820A-BD82-5410-78C9-8EA17EC2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3E8A75C-BDEE-91B1-F781-F61F0A503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6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04116-6E28-3DB1-F506-132CA0A7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438A20-F135-2525-6131-1AA645978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25D88A-D395-365B-DFCF-EF02E3A8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12/2/24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2F2632-1DB2-F794-C705-D44E37AA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2E0F09-E9D4-050D-6C59-C8682F64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27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51E1AC-899F-7290-2FB6-DCDC8EBF1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E256E6-96D2-5774-7F05-8AB09F08B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22E77-4D00-A3C3-AC57-5D23B8F5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12/2/24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BBB51B-F655-4CA6-2367-25C7655F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3C74B4-40AE-C0EF-D15D-CCF13099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5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49185-C338-10DD-2049-AE3CB875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F0802A-647C-7D20-EFAA-354376154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4ACC15-6861-064F-54C2-950533E9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12/2/24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38A40B-C39E-47FA-C940-48826DE7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7CFCF5-EA6F-FD3F-3B42-02AB956A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E92E50-C3D3-A437-2DD6-10D715214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9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D6F0-E554-06D0-B51D-57A70079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F9972F-2059-0C93-2765-D7A24C770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88A5EC-FCB6-876F-F9FC-2D0DE32D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12/2/24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69880-0772-CE5D-D002-62501A59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83C2B5-B239-2F9E-6E6F-0CF96E4A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76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AD962-D646-676D-9512-B72B49FE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3339D-59ED-5AB4-6BDB-B4E756BA8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116442-E040-3D3D-AB56-EC8EB98D3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B57C5B-9F80-4785-3158-8B8FE760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12/2/24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FE2626-DDE9-229A-2661-524039A9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6F4B53-3D57-5CE6-B3B5-0307813F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9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8C8F8-8CB1-DA0F-50FC-95578798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0C2067-41B6-93B2-7A37-66BEAEB9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2273E9-A3DD-256F-0403-507C4768E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4FC647-E9B7-087C-A641-E3A9CAE64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B55BB9-ADCE-96DA-19AD-CAD6459FF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B7B68C-0FB0-03C8-0C97-14B3708B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12/2/24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335FF6-8E95-D2F3-47E3-C16FB5AE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FCF0AC-EB9A-B67B-2E15-92DFE10B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96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4EE7F-3575-A369-4BD8-2A3F7747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5594CF-F47A-C800-4585-AF13B12A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12/2/24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E513B2-3F24-DC7C-B7CC-94F76B4A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BCC881-17FA-FF60-9E4F-714DA717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68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5DEEC6-9904-CB71-78EA-9D1BF473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12/2/24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9BD39B-44BF-057A-387F-22213E1F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FD3502-B1B7-FA52-C087-78BA844B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49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B3F4E-119B-387D-6586-AB77950E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B8AA9D-8AAD-16C6-7F06-B046F86D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7A316B-7254-2020-FBA1-05653B76F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4E43BA-9C0D-3D20-343C-0842D302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12/2/24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47ABF6-C939-90EE-ED94-58E0CF6F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319FF0-6DEA-200A-240F-6D6EA944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52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07C1D-9915-C5F5-69B0-63988E66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1FEDAE-4C09-48F2-BEFD-FDC7A99AE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67AB2D-565D-0405-5154-E44F1CC21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658262-3515-D487-2C12-6487A496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12/2/24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A7A224-1F1D-AB76-C692-EE21BA59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6B2C71-E993-A239-2692-F7BCEE2D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62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D5A3C2-80F6-BDE4-A8D3-32656144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56336C-2DF2-594A-64E0-766482AF1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C4E312-15FC-3D48-0B8D-7390D9655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7354-D33A-5441-974E-901D32417A72}" type="datetimeFigureOut">
              <a:rPr lang="es-ES" smtClean="0"/>
              <a:t>12/2/24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FCD68-4F0D-B856-1EA9-49F3C0C0F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18F951-DF49-1A04-15F0-C88DB2238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23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14C891D7-A1FE-AFC8-A327-6D948C9DF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181624"/>
            <a:ext cx="4876800" cy="92792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Nexa Bold" panose="02000000000000000000" pitchFamily="2" charset="77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5742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4">
            <a:extLst>
              <a:ext uri="{FF2B5EF4-FFF2-40B4-BE49-F238E27FC236}">
                <a16:creationId xmlns:a16="http://schemas.microsoft.com/office/drawing/2014/main" id="{D3231966-7562-58A2-82EA-A41C39840DEA}"/>
              </a:ext>
            </a:extLst>
          </p:cNvPr>
          <p:cNvSpPr txBox="1">
            <a:spLocks/>
          </p:cNvSpPr>
          <p:nvPr/>
        </p:nvSpPr>
        <p:spPr>
          <a:xfrm>
            <a:off x="827844" y="1875478"/>
            <a:ext cx="10289627" cy="476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>
                <a:solidFill>
                  <a:srgbClr val="002060"/>
                </a:solidFill>
                <a:latin typeface="Nexa" panose="02000000000000000000" pitchFamily="2" charset="77"/>
              </a:rPr>
              <a:t>Texto corrido</a:t>
            </a:r>
          </a:p>
        </p:txBody>
      </p:sp>
    </p:spTree>
    <p:extLst>
      <p:ext uri="{BB962C8B-B14F-4D97-AF65-F5344CB8AC3E}">
        <p14:creationId xmlns:p14="http://schemas.microsoft.com/office/powerpoint/2010/main" val="230643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8" ma:contentTypeDescription="Crear nuevo documento." ma:contentTypeScope="" ma:versionID="548e79a6624f6c3564e17bcf3a590455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0a4c261a08f58f7e90688c1aae6c367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3C74D9-A6F4-4467-BADF-277A350D1DF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5368a304-d57d-4ed9-a32c-012245118636"/>
    <ds:schemaRef ds:uri="0b84dae5-6e9f-484b-911b-b3edb3bcf73a"/>
  </ds:schemaRefs>
</ds:datastoreItem>
</file>

<file path=customXml/itemProps2.xml><?xml version="1.0" encoding="utf-8"?>
<ds:datastoreItem xmlns:ds="http://schemas.openxmlformats.org/officeDocument/2006/customXml" ds:itemID="{E7E378CD-65D9-4A44-8C9E-2B12067664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626204-016E-4313-91D9-5A56CF1C49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Macintosh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Nexa</vt:lpstr>
      <vt:lpstr>Nexa Bold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LUIS VELAZQUEZ GUTIERREZ</dc:creator>
  <cp:lastModifiedBy>JUAN LUIS VELAZQUEZ GUTIERREZ</cp:lastModifiedBy>
  <cp:revision>1</cp:revision>
  <dcterms:created xsi:type="dcterms:W3CDTF">2023-07-17T14:54:47Z</dcterms:created>
  <dcterms:modified xsi:type="dcterms:W3CDTF">2024-02-12T10:28:21Z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