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3FD2D-01B6-2542-98AA-B74244C3E1EE}" v="2" dt="2023-10-17T10:49:33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LOPEZ-MITJAVILA LUQUE" userId="dabd5700-d01a-4e4d-91e5-7d018524f50c" providerId="ADAL" clId="{0973FD2D-01B6-2542-98AA-B74244C3E1EE}"/>
    <pc:docChg chg="modMainMaster">
      <pc:chgData name="FERNANDO LOPEZ-MITJAVILA LUQUE" userId="dabd5700-d01a-4e4d-91e5-7d018524f50c" providerId="ADAL" clId="{0973FD2D-01B6-2542-98AA-B74244C3E1EE}" dt="2023-10-17T10:49:33.976" v="1" actId="14826"/>
      <pc:docMkLst>
        <pc:docMk/>
      </pc:docMkLst>
      <pc:sldMasterChg chg="modSp">
        <pc:chgData name="FERNANDO LOPEZ-MITJAVILA LUQUE" userId="dabd5700-d01a-4e4d-91e5-7d018524f50c" providerId="ADAL" clId="{0973FD2D-01B6-2542-98AA-B74244C3E1EE}" dt="2023-10-17T10:49:13.476" v="0" actId="14826"/>
        <pc:sldMasterMkLst>
          <pc:docMk/>
          <pc:sldMasterMk cId="3435620850" sldId="2147483648"/>
        </pc:sldMasterMkLst>
        <pc:picChg chg="mod">
          <ac:chgData name="FERNANDO LOPEZ-MITJAVILA LUQUE" userId="dabd5700-d01a-4e4d-91e5-7d018524f50c" providerId="ADAL" clId="{0973FD2D-01B6-2542-98AA-B74244C3E1EE}" dt="2023-10-17T10:49:13.476" v="0" actId="14826"/>
          <ac:picMkLst>
            <pc:docMk/>
            <pc:sldMasterMk cId="3435620850" sldId="2147483648"/>
            <ac:picMk id="7" creationId="{73772358-28DF-3E79-5074-9E6D305157A8}"/>
          </ac:picMkLst>
        </pc:picChg>
      </pc:sldMasterChg>
      <pc:sldMasterChg chg="modSp">
        <pc:chgData name="FERNANDO LOPEZ-MITJAVILA LUQUE" userId="dabd5700-d01a-4e4d-91e5-7d018524f50c" providerId="ADAL" clId="{0973FD2D-01B6-2542-98AA-B74244C3E1EE}" dt="2023-10-17T10:49:33.976" v="1" actId="14826"/>
        <pc:sldMasterMkLst>
          <pc:docMk/>
          <pc:sldMasterMk cId="505877477" sldId="2147483660"/>
        </pc:sldMasterMkLst>
        <pc:picChg chg="mod">
          <ac:chgData name="FERNANDO LOPEZ-MITJAVILA LUQUE" userId="dabd5700-d01a-4e4d-91e5-7d018524f50c" providerId="ADAL" clId="{0973FD2D-01B6-2542-98AA-B74244C3E1EE}" dt="2023-10-17T10:49:33.976" v="1" actId="14826"/>
          <ac:picMkLst>
            <pc:docMk/>
            <pc:sldMasterMk cId="505877477" sldId="2147483660"/>
            <ac:picMk id="8" creationId="{122087AF-15B9-6E8E-C2F2-939DF07FBA46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7FD5F-9E18-702E-4623-38F48E392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82E9A0-66AB-503F-6AB0-3CD6C12A7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8C494C-9F15-070E-BB03-286ECDDD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D8FC67-375F-FADA-DA2D-6320BBFD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134E3-F3A7-9D4D-4708-213F33F8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33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55DCA-D45B-C105-EE2F-D3E0103F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0D687F-455E-33B8-D776-5523F53A1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3F503-94B5-7B56-5F7A-8FDF89E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9A8B28-FDFB-A12B-A99F-BF98FF9E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098DB-55FF-629C-D70E-53BAEE65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53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878D2-27A6-B51A-F500-43B435B97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BB48AA-560C-D103-A884-E574F42B2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CA401-7C22-8784-BE89-7BFA1936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7B4565-FF48-0475-F2E0-AE18AF2A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F699F-E23A-F8DA-2DEE-93586870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20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3BEC5-B965-72E8-4524-1928D271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C24859-8F0A-DEF6-A1F9-631167D14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E1E7B-00F4-5F75-DEB3-58070E4E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D3BD2-79A6-95AB-95DF-2F88CB07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62B9B-612E-7189-B654-6F44B926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74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A5F59-D99F-ED53-DCB0-D6D9F8DF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79F3B-3C7B-A90A-D22E-20A00227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2C9BA6-FCF0-99F8-707D-97784FDF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52199-6879-DF1E-A179-6D158AFE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FFB26-21D2-7B7E-6E0A-2921075D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04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F875F-BB8C-6587-A149-5B0DDFE3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EFBB6F-D926-E795-1D84-FEFF935D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44A2B-F338-EA69-9DD9-12AA30B6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4A940-6C71-A06C-53C4-766C3DFA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D1D9D-085F-177E-FBC5-433BCCF6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2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6A0BF-B28D-1070-F304-588668C5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44C24-8C0D-1D81-4D5F-96AE5AF7D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1C1AD4-D3FD-8699-3007-D554D0074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49EA0E-B8D6-AF99-C96F-5166524E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F64B0-DFBE-130B-668D-D9B47D58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0437B7-7CE5-A61A-D0C8-9475DBAE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74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FFA1B-FD3F-6BA6-EF8E-C8FAB9BF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49EAD-1D63-73D8-2216-F425D587E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6F940A-ECE6-5E99-1912-D9B2DD950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52EEB-C62F-9E46-35D3-A0EF98FBF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C782F-BE7E-2FB6-7210-FA29344FD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88D2A4-534C-B904-76AE-2631C510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ACA6BD-137D-80C1-A371-63B37189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F25B43-8BDA-F751-1C36-F8E556ED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47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93260-9F8E-9CC8-0043-250D91F0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E9EA20-6F61-3415-D9C0-E5FB4E12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95174B-3481-0712-B74D-D5C0A13A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13168-FA15-1CC0-D6FA-E9F194A7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59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1EDCE8-30A3-9C08-45BE-8074D169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20AE9C-66D3-72D1-DD34-9DFB8D69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8177E1-509F-8C7D-BF2D-891FA9B9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49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23EE-C439-1F1A-F801-0E781673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CCD9F-D281-4FCA-F3F2-72F96F05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FE1F2-EC5D-C403-AB71-8D5CF52A5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04E524-E37E-80A6-98B6-D362E656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2587C8-9336-9390-7CED-B9C91A1D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A7F5B5-F932-4E44-1470-B95A38F2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11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A721D-D4DE-F703-E06D-CBF43743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6AF32-A5B5-850F-24DB-13D68A51A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13B62-EFAF-698C-E9B8-7651655A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7A272-EFE9-97AB-CB30-4B9B68BB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43C08-4EB2-F613-4F3F-4918309F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970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F75F7-0FF1-DF66-D8E6-E1C5D39B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377B44-858C-08F0-1DE5-82AFD08D6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503743-4859-853C-E315-06B5DF01B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6C38BC-0A18-D941-A073-5424C01C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FE1CDA-A7DF-519A-1240-44C8EB3A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8BE94E-D043-0914-758C-6FFA2273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24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1E0AB-ACD2-F554-65C7-07F950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F44C82-A84B-2E82-3F28-E5467F6DB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27454F-C901-AFD3-5871-50C70243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27E03-460A-EDF0-C51B-9B47A45C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6AAE3-77E2-7A54-AE21-1DEED185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93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7F4940-1B51-88BB-625E-E294CB7FA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BD21B8-F170-D519-B306-9E22C9C91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BCF0F-F3E0-E402-2247-829FEC1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1B71-EF46-864D-BD01-CBDD7C57A553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E21A38-1E4D-0A52-0D7B-6A3B8F97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AFF18-4B80-BEE2-E3D0-35F41C2E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27DCE-DF22-C942-BA21-C0532AF4B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5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D110A-55E8-C215-8A5C-5461F086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EF44E5-DAFC-C47C-34EB-D8FF1FEC5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0C0EF4-5FD0-F1C1-A061-C49BB739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3418F-FE10-D981-74F7-A95B79F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F2536-2A40-08AF-9165-1ED985F5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40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B4E2-EC6C-463A-F1E1-9BBA9647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5BBDD-5232-CEF2-2224-62C3EC027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94FBE6-788C-896A-3EB1-DC6F855C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4DBEB5-A640-92D6-A3C0-53EB1097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CAFCAF-74E7-6B6A-5558-4A9B921E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A7FE8-3706-246B-6A9A-56D27149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36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7F4EE-9C1B-BE76-F50E-5CBDA59F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E6C3C6-5102-CEEA-9710-D1AEE9233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ABF0B0-792E-6F34-0B33-FBFD85531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03535D-D6BA-7F1B-EB5B-4F041F548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43CD6E-62DB-75CB-48E1-F9C60EA37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451207-7E1A-D56A-4530-E59039EA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E1903B-96D2-387C-0709-425D44F3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34F609-E85F-245A-F0A4-A56AACF5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2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66B85-57C9-5ED6-C43A-C0D43DB5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43E963-ECE9-F9C3-13E8-D2ACF65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BBFF55-99EC-FFB4-1167-C9C6BFAD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9913B6-8C89-BF96-139F-F8B52EF3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3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9A5011-9E48-F0C3-41A5-9A3827E8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D0FC62-AF1E-BF34-025B-86F53542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B6C1B7-0DEF-8A3A-A0DD-710E9854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736C-FD7E-A0C3-4683-D6A85B10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6A14-3549-0F06-E542-FAAFC5822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26A1B2-A4B3-000D-AA0C-09E2CCB39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0E323-7E41-7A1B-16B3-066CAD0C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8A27F8-7A81-9BA2-C214-B097D8C4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6D09DD-033F-E684-AE99-A3D2CA46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96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925B4-960A-43B0-F241-CE6CE197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929466-F469-9AED-8EE2-5A25CFA9B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1A0616-7097-9111-50A5-B68AFA38F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609AC3-89CB-EF8F-0E6D-3CF29C21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C85B4A-B9E8-A64C-B81B-161D117F2025}" type="datetimeFigureOut">
              <a:rPr lang="es-ES" smtClean="0"/>
              <a:t>17/10/23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93BB0-9F87-C885-605C-25C2039A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3CA18D-067A-08F1-F61E-8C6D4722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25EEE-A5C9-D144-9F5E-B41411626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55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3772358-28DF-3E79-5074-9E6D305157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2087AF-15B9-6E8E-C2F2-939DF07FBA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72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40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7" ma:contentTypeDescription="Crear nuevo documento." ma:contentTypeScope="" ma:versionID="4b8297ccae4a1f64530530a09ec45db6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8f353174ffde0f622e4e33c94c6f2528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F51A1C-C048-44B6-803B-DE5E4D3A040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b84dae5-6e9f-484b-911b-b3edb3bcf73a"/>
    <ds:schemaRef ds:uri="http://purl.org/dc/dcmitype/"/>
    <ds:schemaRef ds:uri="http://schemas.openxmlformats.org/package/2006/metadata/core-properties"/>
    <ds:schemaRef ds:uri="5368a304-d57d-4ed9-a32c-0122451186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E9FCE8-828A-4EF6-AA5B-881AD9B308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4A6F1-924B-411D-A991-C697873FB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LOPEZ-MITJAVILA LUQUE</dc:creator>
  <cp:lastModifiedBy>FERNANDO LOPEZ-MITJAVILA LUQUE</cp:lastModifiedBy>
  <cp:revision>1</cp:revision>
  <dcterms:created xsi:type="dcterms:W3CDTF">2023-10-17T10:44:59Z</dcterms:created>
  <dcterms:modified xsi:type="dcterms:W3CDTF">2023-10-17T10:49:42Z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