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63AD6-9522-1649-8121-F37AD3D33CF7}" v="3" dt="2023-02-15T12:59:22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1"/>
    <p:restoredTop sz="94641"/>
  </p:normalViewPr>
  <p:slideViewPr>
    <p:cSldViewPr snapToGrid="0" snapToObjects="1">
      <p:cViewPr varScale="1">
        <p:scale>
          <a:sx n="156" d="100"/>
          <a:sy n="156" d="100"/>
        </p:scale>
        <p:origin x="1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05297DC1-CF84-1546-81B3-DB95E0E51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EDD9E17-47C8-349C-D4D9-8EE3D5AD9F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4664"/>
            <a:ext cx="12271402" cy="69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AB055-CDF5-BC49-960E-F0CD6B31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11F3A8-B5A7-E241-A131-7B53102A3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2F7A77-E1CF-F148-AB50-2999E6321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287A81-7A57-234C-AD90-115E2C10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E5B4C7-A25F-0D41-9583-DAB80D08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F07D19-84B8-F54B-9EC2-C7BFFAA2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11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82997-7004-AE4A-BB9C-B55F8C53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40013B-F1D8-AA4A-B3FF-4E1493B4A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1EEE8-56BD-B447-B1DC-38398C6D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66E32B-F496-0247-96B1-AA9CD1C5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1854C-4BCF-AE4E-8691-73F1BCFC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80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9DFA99-2BCE-FD44-8CA3-F0FC3905A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30355C-7C73-B243-8801-8782A35B3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5D015-2BC3-6F4E-86BD-4C3830A5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BAF00-9FE7-BB40-B7F0-C915ED94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D712F0-2574-AB4F-ACA1-8DB499D8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7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3F2E15B-E6CF-D942-B99F-3F6E2A0E8D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5CCD279-C5D8-8F47-D32C-17473844F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AFCF7-3E67-764B-9108-5372CD15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6C1B1-5573-7F40-8AB8-B1EB33B1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C95A4-9DB5-4744-8267-4D6F679E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48ED59-DFBA-6942-A86C-614414EA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6E4B78-13C5-AF4A-80AA-DFA9358E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21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D1A16-0882-D141-9B3E-E19E3A49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1ABA21-53B2-1945-8C7D-97360F62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D46385-8875-D946-B887-34B02CE0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7B5BDE-EE2F-BA40-9AF0-443EF899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70B83-274D-894C-A549-3AE3F9AE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2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D63D9-7304-7E43-9D2A-F8F1812E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06FB4-A3DC-1E44-80C6-BDF52437B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CE8B7C-5EF5-274B-BB8A-7B2E7481A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BDB53-FDF5-1D45-B458-6079588A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3E1083-26C4-5C4B-BC91-1CF74C3D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696BDD-560B-8E44-BE59-C37FE94F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32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5B39F-802F-F449-92E4-DCA26F79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B3D498-92F1-F64B-B3AE-3BDEA05D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87C0AC-13DB-CC4F-A2C4-FF7E6CF4C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B76D69-3B3E-304D-82DE-DB41C6456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DE8F50-E6BF-544B-81BB-1F1A403E9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3C797F-D629-AD4D-9A60-5045A127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F13F1E-FED8-014B-817D-F0C40A8B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E75EA8-54C4-9441-B72B-958966B1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86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410A-234B-9647-A303-50B7368A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0DAD67-5980-F346-874E-C226990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BD707-75EB-0A4F-ABB1-D2B5C9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DFBFD4-EB6D-1642-B45C-5F64B1DB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D23ABB-E1B9-3E4A-A90C-41530584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1F55AE-AE17-3C4D-9372-42EBF3C8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17DC13-5AC2-0C47-A632-3981DB5F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96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53E4E-77E4-BB4C-AC20-EC1AEB84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44557-2A0B-7B42-A4C3-951DDFEE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A6D3EC-ECFE-8549-AB40-80BA18601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1DD27D-A59E-0E46-B2C0-5D3C4E2D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A889DD-173B-024E-8300-980E9CCD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CBB350-3264-A649-88B7-885B791C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46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D30E01-1335-9343-BD4F-45DDD42F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50A828-CF6D-A64F-88CB-BA7465D6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C92FAD-7190-C040-8714-2AFA6CD2A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8BF0-6739-FB4E-87B4-4049A2F79E5E}" type="datetimeFigureOut">
              <a:rPr lang="es-ES" smtClean="0"/>
              <a:t>15/2/23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80ACA-B07C-0243-8CB2-D5C7FC80B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04CD9-109D-0745-9671-1F8A6DD88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DF79-8BA6-1C4D-8FAC-CC187B012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2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97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296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6" ma:contentTypeDescription="Crear nuevo documento." ma:contentTypeScope="" ma:versionID="a6d691b8e995d41ce2bc2b00f334e6cf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adff172a1ccc931b4e1470cd3efcbdb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81E0D-A103-4E2C-B2E7-147FE6916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F6B488-1805-4578-9315-D2F9618DB779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5368a304-d57d-4ed9-a32c-012245118636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0b84dae5-6e9f-484b-911b-b3edb3bcf73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0484E6-9945-4039-9AAE-3637D9624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 LA GUTIERREZ GUERRA</dc:creator>
  <cp:lastModifiedBy>ROBERTO GANDIA TORRO</cp:lastModifiedBy>
  <cp:revision>3</cp:revision>
  <dcterms:created xsi:type="dcterms:W3CDTF">2023-02-02T16:20:18Z</dcterms:created>
  <dcterms:modified xsi:type="dcterms:W3CDTF">2023-02-15T13:00:14Z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