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67"/>
    <p:restoredTop sz="94707"/>
  </p:normalViewPr>
  <p:slideViewPr>
    <p:cSldViewPr snapToGrid="0" snapToObjects="1" showGuides="1">
      <p:cViewPr varScale="1">
        <p:scale>
          <a:sx n="110" d="100"/>
          <a:sy n="110" d="100"/>
        </p:scale>
        <p:origin x="-81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F699259-7217-9341-9CDF-E3DB6569FF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0567E8E-905B-F644-B82E-639A195BBC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4A284BA-2B4B-5242-934C-A8E3B6A72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625C-9B0B-F541-BF1B-8176074AE219}" type="datetimeFigureOut">
              <a:rPr lang="es-ES" smtClean="0"/>
              <a:t>25/02/2020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61BBF55-6166-E349-B7AC-24D5524B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3D75734-DC00-9340-915F-50F01FDEC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8474-B716-6D45-95C2-26637F2DB2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8376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6A0028-3214-154E-97A5-9868D1344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0D3D3709-9837-6844-9AD1-763ACF4448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7DE5105-0282-054F-B0CF-898868DAA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625C-9B0B-F541-BF1B-8176074AE219}" type="datetimeFigureOut">
              <a:rPr lang="es-ES" smtClean="0"/>
              <a:t>25/02/2020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D106DB1-3A34-634C-88D2-1872D9490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D708F67-05D5-C541-863E-0F4C9741A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8474-B716-6D45-95C2-26637F2DB2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376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841CFEDC-19ED-1E43-B727-DED77D8253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41AEE9A1-5622-7F4B-B50E-C9013C05CB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C4BE1C6-2721-714B-AA40-351146908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625C-9B0B-F541-BF1B-8176074AE219}" type="datetimeFigureOut">
              <a:rPr lang="es-ES" smtClean="0"/>
              <a:t>25/02/2020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63278B9-08B1-7B4A-BB78-1985AFFEB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0AE2148-B8FA-D64C-8CB4-8142D136E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8474-B716-6D45-95C2-26637F2DB2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7626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7485BAF-0B24-A441-A4F9-A7CB19ED5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23EFB52-26C4-C043-A505-A1BFC3629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158ECC4-B6FE-1148-96AB-5611483B3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625C-9B0B-F541-BF1B-8176074AE219}" type="datetimeFigureOut">
              <a:rPr lang="es-ES" smtClean="0"/>
              <a:t>25/02/2020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B65C85B-8020-4F4E-B4EA-29B704F96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95C74EC-93BF-B64B-8646-345BDE28B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8474-B716-6D45-95C2-26637F2DB2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029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1FB9277-B691-0342-BFD2-059C38D89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9F25CF7-77E4-DD49-A8D2-567A75615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9CCC8A8-4964-6E42-8289-B451CEA11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625C-9B0B-F541-BF1B-8176074AE219}" type="datetimeFigureOut">
              <a:rPr lang="es-ES" smtClean="0"/>
              <a:t>25/02/2020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8F22600-1E08-024F-93E7-9327F461D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841FDB0-4F90-6843-A670-084815A8A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8474-B716-6D45-95C2-26637F2DB2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5673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E1BE558-8BF1-F544-BDCA-4691C9AE9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F0C159D-DAA3-804B-887C-061E8AC332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5B2E20B4-98CF-DF4A-BE23-ECDC59D73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6E284B3-FAFF-D94C-BE4C-BC77FD44B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625C-9B0B-F541-BF1B-8176074AE219}" type="datetimeFigureOut">
              <a:rPr lang="es-ES" smtClean="0"/>
              <a:t>25/02/2020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10EA651-FBC0-7946-92E8-5AE88A39B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99FD4FD-8A6B-3A4B-A4E6-A1D6B6F05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8474-B716-6D45-95C2-26637F2DB2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5699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09D9FD1-6157-1C46-A2E1-979FD996E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2901C27-6CF6-CB4E-9651-ED3185DB1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9075F7B-863E-C241-BD00-81F9A1650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CD041C9F-811D-724C-AEE6-84BC882706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3C522A3C-A1F0-5546-AA88-142D0BDD57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9E3ACC25-6C9B-4D4C-A459-22F2B48FD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625C-9B0B-F541-BF1B-8176074AE219}" type="datetimeFigureOut">
              <a:rPr lang="es-ES" smtClean="0"/>
              <a:t>25/02/2020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7C9AD5F7-DCAE-3F4F-8000-D69C4EC7A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7C3F5F0B-421E-E644-8C11-FC14EFC90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8474-B716-6D45-95C2-26637F2DB2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9265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B2FCD6F-1BFE-B54A-B2A9-3765C8525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B16678AE-B049-0B41-9431-B8DA868D8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625C-9B0B-F541-BF1B-8176074AE219}" type="datetimeFigureOut">
              <a:rPr lang="es-ES" smtClean="0"/>
              <a:t>25/02/2020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2CEF449E-642E-F949-B5B1-404B1DBAA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F4C538BB-D584-8943-AF9E-1B98230CC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8474-B716-6D45-95C2-26637F2DB2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3747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6CF0FB2D-592B-F245-BE65-1B866757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625C-9B0B-F541-BF1B-8176074AE219}" type="datetimeFigureOut">
              <a:rPr lang="es-ES" smtClean="0"/>
              <a:t>25/02/2020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5E37DF7A-08CF-3C4B-926E-5E670A563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5CDDDD45-16FC-E844-A18B-33C78DED6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8474-B716-6D45-95C2-26637F2DB2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424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37DE3D2-9AF9-C04D-B0FF-5FED7FFDD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A6D38FC-75B8-3449-AE2A-EA43A8A6A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59AAE9F9-F4BF-7B4D-BCF1-63A98AF83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83132FF-277E-5346-B74D-9CBE41DD2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625C-9B0B-F541-BF1B-8176074AE219}" type="datetimeFigureOut">
              <a:rPr lang="es-ES" smtClean="0"/>
              <a:t>25/02/2020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7BE74A2-671B-C448-8182-7AEBC16DA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EC6806E-E513-1944-9024-103BA189B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8474-B716-6D45-95C2-26637F2DB2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9521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763FFDA-9DAE-224B-B664-A7109C9E2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D4629B22-DB36-9C41-B28D-F77359E09A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0AFDEC7A-B608-7A4E-89BF-BF1F27425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6225CE4-DD56-414C-97C9-1A6F260C6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625C-9B0B-F541-BF1B-8176074AE219}" type="datetimeFigureOut">
              <a:rPr lang="es-ES" smtClean="0"/>
              <a:t>25/02/2020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7620B35-F7BE-7A42-A3F3-AA2FF9C9A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0A2F3D51-AD96-C547-9B43-0E7ED38C0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8474-B716-6D45-95C2-26637F2DB2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034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13F9E748-5582-0348-96A4-DD666E675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1958830-CFA2-3644-9BC6-417B8E244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9D8F7F8-54CB-664F-935A-846A671E2B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5625C-9B0B-F541-BF1B-8176074AE219}" type="datetimeFigureOut">
              <a:rPr lang="es-ES" smtClean="0"/>
              <a:t>25/02/2020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31C18D3-F368-C444-B4DD-66A22FD1FA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B85B3D0-1AB2-FD41-828A-E2D9193101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38474-B716-6D45-95C2-26637F2DB2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612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17E02CB-2811-6B4A-9CD2-670DD0E51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4574"/>
            <a:ext cx="3854062" cy="1836643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3466BDC8-4FD3-2A4E-AE0B-F79EC2F4524B}"/>
              </a:ext>
            </a:extLst>
          </p:cNvPr>
          <p:cNvSpPr/>
          <p:nvPr/>
        </p:nvSpPr>
        <p:spPr>
          <a:xfrm>
            <a:off x="0" y="0"/>
            <a:ext cx="12192000" cy="1652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D6AF184B-61F3-D442-8F54-230ECE547DFD}"/>
              </a:ext>
            </a:extLst>
          </p:cNvPr>
          <p:cNvSpPr txBox="1"/>
          <p:nvPr/>
        </p:nvSpPr>
        <p:spPr>
          <a:xfrm>
            <a:off x="2763398" y="2341748"/>
            <a:ext cx="6665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/>
              <a:t>Bla</a:t>
            </a:r>
            <a:r>
              <a:rPr lang="es-ES" dirty="0"/>
              <a:t> </a:t>
            </a:r>
            <a:r>
              <a:rPr lang="es-ES" dirty="0" err="1"/>
              <a:t>bla</a:t>
            </a:r>
            <a:r>
              <a:rPr lang="es-ES" dirty="0"/>
              <a:t> </a:t>
            </a:r>
            <a:r>
              <a:rPr lang="es-ES" dirty="0" err="1"/>
              <a:t>bla</a:t>
            </a:r>
            <a:r>
              <a:rPr lang="es-ES" dirty="0"/>
              <a:t> </a:t>
            </a:r>
            <a:r>
              <a:rPr lang="es-ES" dirty="0" err="1"/>
              <a:t>bla</a:t>
            </a:r>
            <a:r>
              <a:rPr lang="es-ES" dirty="0"/>
              <a:t> </a:t>
            </a:r>
            <a:r>
              <a:rPr lang="es-ES" dirty="0" err="1"/>
              <a:t>bla</a:t>
            </a:r>
            <a:r>
              <a:rPr lang="es-ES" dirty="0"/>
              <a:t> </a:t>
            </a:r>
            <a:r>
              <a:rPr lang="es-ES" dirty="0" err="1"/>
              <a:t>bla</a:t>
            </a:r>
            <a:r>
              <a:rPr lang="es-ES" dirty="0"/>
              <a:t> </a:t>
            </a:r>
            <a:r>
              <a:rPr lang="es-ES" dirty="0" err="1"/>
              <a:t>bla</a:t>
            </a:r>
            <a:r>
              <a:rPr lang="es-ES" dirty="0"/>
              <a:t> </a:t>
            </a:r>
            <a:r>
              <a:rPr lang="es-ES" dirty="0" err="1"/>
              <a:t>bla</a:t>
            </a:r>
            <a:r>
              <a:rPr lang="es-ES" dirty="0"/>
              <a:t> </a:t>
            </a:r>
            <a:r>
              <a:rPr lang="es-ES" dirty="0" err="1"/>
              <a:t>bla</a:t>
            </a:r>
            <a:r>
              <a:rPr lang="es-ES" dirty="0"/>
              <a:t> </a:t>
            </a:r>
            <a:r>
              <a:rPr lang="es-ES" dirty="0" err="1"/>
              <a:t>bla</a:t>
            </a:r>
            <a:r>
              <a:rPr lang="es-ES" dirty="0"/>
              <a:t> </a:t>
            </a:r>
            <a:r>
              <a:rPr lang="es-ES" dirty="0" err="1"/>
              <a:t>bla</a:t>
            </a:r>
            <a:r>
              <a:rPr lang="es-ES" dirty="0"/>
              <a:t> </a:t>
            </a:r>
            <a:r>
              <a:rPr lang="es-ES" dirty="0" err="1"/>
              <a:t>bla</a:t>
            </a:r>
            <a:r>
              <a:rPr lang="es-ES" dirty="0"/>
              <a:t> </a:t>
            </a:r>
            <a:r>
              <a:rPr lang="es-ES" dirty="0" err="1"/>
              <a:t>bla</a:t>
            </a:r>
            <a:r>
              <a:rPr lang="es-ES" dirty="0"/>
              <a:t> </a:t>
            </a:r>
            <a:r>
              <a:rPr lang="es-ES" dirty="0" err="1"/>
              <a:t>bla</a:t>
            </a:r>
            <a:r>
              <a:rPr lang="es-ES" dirty="0"/>
              <a:t> </a:t>
            </a:r>
            <a:r>
              <a:rPr lang="es-ES" dirty="0" err="1"/>
              <a:t>bla</a:t>
            </a:r>
            <a:r>
              <a:rPr lang="es-ES" dirty="0"/>
              <a:t> </a:t>
            </a:r>
            <a:r>
              <a:rPr lang="es-ES" dirty="0" err="1"/>
              <a:t>bla</a:t>
            </a:r>
            <a:r>
              <a:rPr lang="es-ES" dirty="0"/>
              <a:t> </a:t>
            </a:r>
            <a:r>
              <a:rPr lang="es-ES" dirty="0" err="1"/>
              <a:t>bla</a:t>
            </a:r>
            <a:r>
              <a:rPr lang="es-ES" dirty="0"/>
              <a:t> </a:t>
            </a:r>
            <a:r>
              <a:rPr lang="es-ES" dirty="0" err="1"/>
              <a:t>bla</a:t>
            </a:r>
            <a:r>
              <a:rPr lang="es-ES" dirty="0"/>
              <a:t> </a:t>
            </a:r>
            <a:r>
              <a:rPr lang="es-ES" dirty="0" err="1"/>
              <a:t>bla</a:t>
            </a:r>
            <a:r>
              <a:rPr lang="es-ES" dirty="0"/>
              <a:t> </a:t>
            </a:r>
            <a:r>
              <a:rPr lang="es-ES" dirty="0" err="1"/>
              <a:t>bla</a:t>
            </a:r>
            <a:r>
              <a:rPr lang="es-ES" dirty="0"/>
              <a:t> </a:t>
            </a:r>
            <a:r>
              <a:rPr lang="es-ES" dirty="0" err="1"/>
              <a:t>bla</a:t>
            </a:r>
            <a:r>
              <a:rPr lang="es-ES" dirty="0"/>
              <a:t> </a:t>
            </a:r>
            <a:r>
              <a:rPr lang="es-ES" dirty="0" err="1"/>
              <a:t>bla</a:t>
            </a:r>
            <a:r>
              <a:rPr lang="es-ES" dirty="0"/>
              <a:t> </a:t>
            </a:r>
            <a:r>
              <a:rPr lang="es-ES" dirty="0" err="1"/>
              <a:t>bla</a:t>
            </a:r>
            <a:r>
              <a:rPr lang="es-ES" dirty="0"/>
              <a:t> </a:t>
            </a:r>
            <a:r>
              <a:rPr lang="es-ES" dirty="0" err="1"/>
              <a:t>bla</a:t>
            </a:r>
            <a:r>
              <a:rPr lang="es-ES" dirty="0"/>
              <a:t> </a:t>
            </a:r>
            <a:r>
              <a:rPr lang="es-ES" dirty="0" err="1"/>
              <a:t>bla</a:t>
            </a:r>
            <a:r>
              <a:rPr lang="es-ES" dirty="0"/>
              <a:t> </a:t>
            </a:r>
            <a:r>
              <a:rPr lang="es-ES" dirty="0" err="1"/>
              <a:t>bla</a:t>
            </a:r>
            <a:r>
              <a:rPr lang="es-ES" dirty="0"/>
              <a:t> </a:t>
            </a:r>
            <a:r>
              <a:rPr lang="es-ES" dirty="0" err="1"/>
              <a:t>bla</a:t>
            </a:r>
            <a:r>
              <a:rPr lang="es-ES" dirty="0"/>
              <a:t> </a:t>
            </a:r>
            <a:r>
              <a:rPr lang="es-ES" dirty="0" err="1"/>
              <a:t>bla</a:t>
            </a:r>
            <a:r>
              <a:rPr lang="es-ES" dirty="0"/>
              <a:t> </a:t>
            </a:r>
            <a:r>
              <a:rPr lang="es-ES" dirty="0" err="1"/>
              <a:t>bla</a:t>
            </a:r>
            <a:r>
              <a:rPr lang="es-ES" dirty="0"/>
              <a:t> </a:t>
            </a:r>
            <a:r>
              <a:rPr lang="es-ES" dirty="0" err="1"/>
              <a:t>bla</a:t>
            </a:r>
            <a:r>
              <a:rPr lang="es-ES" dirty="0"/>
              <a:t> </a:t>
            </a:r>
            <a:r>
              <a:rPr lang="es-ES" dirty="0" err="1"/>
              <a:t>bla</a:t>
            </a:r>
            <a:endParaRPr lang="es-ES" dirty="0"/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xmlns="" id="{7691550B-ED7A-C54A-B1BB-EC4A1DEB884F}"/>
              </a:ext>
            </a:extLst>
          </p:cNvPr>
          <p:cNvGrpSpPr/>
          <p:nvPr/>
        </p:nvGrpSpPr>
        <p:grpSpPr>
          <a:xfrm>
            <a:off x="10170412" y="5831140"/>
            <a:ext cx="1824903" cy="849174"/>
            <a:chOff x="3986410" y="6168473"/>
            <a:chExt cx="1290997" cy="600734"/>
          </a:xfrm>
        </p:grpSpPr>
        <p:pic>
          <p:nvPicPr>
            <p:cNvPr id="6" name="Imagen 5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xmlns="" id="{21B0E944-0B46-5249-95E1-BBB1B0839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4351831" y="6168473"/>
              <a:ext cx="925576" cy="600734"/>
            </a:xfrm>
            <a:prstGeom prst="rect">
              <a:avLst/>
            </a:prstGeom>
          </p:spPr>
        </p:pic>
        <p:pic>
          <p:nvPicPr>
            <p:cNvPr id="11" name="Imagen 10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xmlns="" id="{1916B531-5A10-CC4E-97A5-2FACC2C27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40000"/>
            </a:blip>
            <a:stretch>
              <a:fillRect/>
            </a:stretch>
          </p:blipFill>
          <p:spPr>
            <a:xfrm>
              <a:off x="3986410" y="6287678"/>
              <a:ext cx="293248" cy="367127"/>
            </a:xfrm>
            <a:prstGeom prst="rect">
              <a:avLst/>
            </a:prstGeom>
          </p:spPr>
        </p:pic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56BC44FA-7FD2-D145-86B0-B2FAA6D76B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1184" y="6035392"/>
            <a:ext cx="3500761" cy="57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827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31</Words>
  <Application>Microsoft Office PowerPoint</Application>
  <PresentationFormat>Personalizado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JOSE DIEGO MONTERO ORTEGA</cp:lastModifiedBy>
  <cp:revision>6</cp:revision>
  <dcterms:created xsi:type="dcterms:W3CDTF">2020-02-25T15:16:33Z</dcterms:created>
  <dcterms:modified xsi:type="dcterms:W3CDTF">2020-02-25T16:29:20Z</dcterms:modified>
</cp:coreProperties>
</file>