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684" r:id="rId7"/>
  </p:sldMasterIdLst>
  <p:sldIdLst>
    <p:sldId id="256" r:id="rId8"/>
    <p:sldId id="259" r:id="rId9"/>
    <p:sldId id="257" r:id="rId10"/>
    <p:sldId id="258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BB641-97D3-E23F-E4BB-90B75DEA3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EB112E-05FD-E8F0-CFA9-959D7DD0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8330D8-0C2B-DB98-DA5F-AEAAEE3F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79058-BB03-A76D-4FD1-CD9204EE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02DE6-A92F-8A3D-DD5D-7181B55C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3BCA-85EA-234B-A282-BD1FDEBC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BD6A00-D52D-B008-37D6-94DF65A8C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7B15FC-7872-6B87-AAA7-7CA1F6A7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DB1842-D5A9-FF2A-0530-E5BD35BFB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49294B-BB44-BD0E-ACE9-5E613E16E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13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3BD45-822E-DD56-E022-D55B36FAF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4E37D3-6EA7-B1A7-7F6B-9A3083F85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E4CE5-39CA-CC18-E5AE-ACF48A00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D2FF04-6C2E-6098-566B-C89716B0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ED5DB-2A93-5D3F-E042-5688499B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72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CB54E-3ECE-1257-F631-F891F802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56990A-450E-8150-8EF2-7A367D921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CBF31-0E24-B0C6-3E1B-41F0052F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219FA-71D3-CCD7-9AE7-7F590776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C6663-FFBA-CF39-DCBC-87AA6940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990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9FFDD-93DB-2B9F-1B3A-17BC6539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6D0F5E-99DC-C83A-5F5D-C21F2A9B0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6E8C0B-A61B-4465-D81E-0004A244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8FD4F-67A0-449B-2E21-1C2B1FF2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D0831-C4B0-4C16-F0EA-EB468CEF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23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AF9ED-3A3E-CCD8-59E4-CFC2854D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D9228-C8CC-F3AC-BB15-7BFC68FD4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8BE96A-296C-3469-5092-78A71A2E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5512F-4853-DBB0-44E9-F38F3A03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48C637-1988-7323-6167-ED4C3586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08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B76E8-314E-CFF0-A9B6-B8A303C9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E006E6-F2A0-251F-1356-346406038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986029-500C-2F69-7B20-118D905CA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72BB8E-48A1-4E3B-EC18-DE45E178D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9B27FE-4DCB-69D4-36EC-E1E33F7E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64EE34-7B9D-8FB6-1E17-268BF453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98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99A12-2A67-0F54-D599-F9C523CC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AE33F0-7638-E1E5-E793-957447B45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A7F706-BD34-7BD5-B142-14F2DD5A4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6F377E6-C2F9-5579-519F-06B30A1F0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66AE36-E8A1-2A77-6339-822595A2C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4CD51E-1633-92ED-184E-825D38C6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BE368-6EBA-B224-76AE-E9C76D81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20FBF7-11C9-6804-5FCD-F9DECC3F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91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D76AA-8542-06E2-9270-6A3C28ED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C4D31C-1882-3921-868E-797B66CA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DFAE20-3920-3E85-8A7B-21606E99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6206D-F35B-2029-6058-DF4A7284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639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902730-B512-E24B-8E56-35D1ABC6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354BCF-4FAE-C67C-2800-299BDEE1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2FA9BD-B5F9-D751-D47B-8DE465363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EAD0D-6CB5-A6AA-85BA-F290E17DC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2964FA-E910-5C81-0025-2A2B842C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B75F26-0B59-5435-6F77-35039A1AF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1201B6-CC32-A000-8896-3593CEA2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39B09E-F8E5-A7AC-94EA-18A327EB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4631BD-ED6C-EEC7-87BA-56644BA9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76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BB85C-BEEC-A3D6-B9BF-2BEBDD43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0BA8F-0BD7-7C7C-B8FA-FFE884B6D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3D842-5034-9D39-C9F9-984D8B7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B1577E-8283-1616-DD0A-CCEA0B27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4B12B8-78B9-137E-591C-6DE4DB54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737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B02CC-3A85-4B7D-910F-079C3ACA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BB59C2-FA1A-B1D8-EB66-E221B903B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B3C8F2-5CD5-0EE4-B619-4DD0F27F6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43926E-7425-8B99-62CB-81FF2FB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A0AB90-F9A3-202C-93DF-7C7F7AA71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09B841-15AE-648F-4603-B2B835FB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27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2AFD7-C1C2-601F-92E4-47AA25651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B2FFA5-00AC-EB95-9CB0-DDB9ADC17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584E48-A468-3ECD-0E01-0C6EA971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C1A7B-6A81-6320-C686-882D6CD6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C6C45-7A6A-CEA6-5EEE-6821311A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472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38DE087-478E-B65D-FE75-8BDD4F052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085674-B55F-7806-A6B0-26C87BFCD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ECCE1-7DE4-4502-D6B4-1987F7C1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B5B5-A527-5EC6-45EF-B35D267F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D5936-EE0E-A0E9-0D26-EE1D7A59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364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4C1F0-18F9-18F0-DCE3-507EEF4C0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51AE7-6477-F3E7-5E07-751CBFB00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383207-AE60-C3F3-AAD3-9BD3DDC2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4FDF3-8E93-20E7-5946-1B85E87F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F2B42-3DE4-FD3E-312E-EF401DD2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460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5DAE4-50C4-8B37-2C0F-64E8F30A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FE842-4762-40C8-C271-A918852E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5C592-4B5F-3F0D-6207-63CDF308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6A1B3-005F-61CB-5976-ACA8E48C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7872C-EAA9-FEFA-521B-D7DAAE8B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68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3450F-6C40-91AD-9ED6-5E274D1C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13574A-E003-A8EB-8C1C-CD601598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958A9E-B03B-3BEB-5700-E14B24DF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F94DB-1BC0-4833-921D-E26E3D2D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C87DF7-8606-FEEB-EBDA-3DC0D64D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876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A53E5-9A19-7BC3-B2F4-2A81D253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E731F-A10F-66C6-46F3-53B3A9AA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FB06AF-8374-4850-EF58-B90F53D72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6F2DC7-C614-C3E6-BEF9-7634FD8D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597E7D-F5B0-BAFE-0CDA-D0E6C295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DD0C3-B95D-F87B-39E6-C87913EE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90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2BB8B-6848-9E8C-38AC-47BB9141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359372-97C3-C487-ABBA-B36DFC1C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7E256-1DDC-DEAB-A345-C5E15D87E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6522A2-7A2C-9B39-2AFE-4D7C172F6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DBB7F5-A63F-290B-7E4D-371A406E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3C7DD8-52D5-11A7-B8C4-9BA9DFAE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A82F3-15D4-04F8-37CE-B5EEEB83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60E2CE-26B3-9F2A-15DD-67C9424D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208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677AD-AD07-0D2D-F05D-44480A9A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9C4A2B-A82A-FCF4-53A4-6A04AF3E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E8DC3-C7B7-75CA-3BF8-C621AAA0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233601-4E08-67E8-1E72-BE8FCDFD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945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1F68B9-8726-3BE2-34AE-7B1EF02E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C120C9-30DD-F3EE-59A7-78B747E4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01A135-B942-1EF2-8173-BE3E46F6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6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6C553-4950-04A0-4FA3-67C7310B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03B045-2AD0-684F-4884-B78F88BAF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085BFF-7003-56AC-867C-64741EAF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579CD5-AD77-7303-132B-5B348218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F127D2-8C6A-0A18-27AE-2872E10F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18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CF04C-8F47-0771-ED9F-AC5083AB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84DEE-912D-3D9B-38C9-10CD8B7D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5F925F-7E9A-257E-DC5E-FA02D70EC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86B38-6EB3-704D-FF58-F99BE46A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1ECEE-39AD-DA6C-7963-59C08A16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56559-1379-982C-88FB-040C135A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562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9D9F2-3EC3-2604-0737-C5A7D178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CE38F2-5299-93D2-3009-0D55A0A0C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BE71BF-399F-4198-BAC7-D78C4701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BA031-2AB4-4A80-B18E-C0302F63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705A3-EDAA-8435-E6C7-A5D82C1D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94648-B3DF-0276-EBD0-B4CAC665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776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A1B9A-72F5-FBE5-B5F4-AE72A56D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0F9070-5803-3018-7C66-C78126E05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D193E7-AECE-E9A7-4168-C5A5DA80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B85BD-4B95-AE62-8F67-69128600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35630-8DFF-7912-88E5-6D12726F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17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641A26-340C-45FB-97AF-F22E1EB77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5F8901-5BCE-9908-158E-BF69944BE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6E2D9-0692-F49C-94F4-FF2B6431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E77346-E758-82BB-E973-8521925E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452D4-8B6B-E08E-7279-F7D1B765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04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F4C1F0-18F9-18F0-DCE3-507EEF4C0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E51AE7-6477-F3E7-5E07-751CBFB00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383207-AE60-C3F3-AAD3-9BD3DDC2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E4FDF3-8E93-20E7-5946-1B85E87F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F2B42-3DE4-FD3E-312E-EF401DD2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795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5DAE4-50C4-8B37-2C0F-64E8F30A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FE842-4762-40C8-C271-A918852E0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75C592-4B5F-3F0D-6207-63CDF308F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6A1B3-005F-61CB-5976-ACA8E48C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7872C-EAA9-FEFA-521B-D7DAAE8B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362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3450F-6C40-91AD-9ED6-5E274D1C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13574A-E003-A8EB-8C1C-CD601598D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958A9E-B03B-3BEB-5700-E14B24DF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DF94DB-1BC0-4833-921D-E26E3D2D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C87DF7-8606-FEEB-EBDA-3DC0D64D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A53E5-9A19-7BC3-B2F4-2A81D253C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7E731F-A10F-66C6-46F3-53B3A9AA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FB06AF-8374-4850-EF58-B90F53D72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6F2DC7-C614-C3E6-BEF9-7634FD8DF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597E7D-F5B0-BAFE-0CDA-D0E6C295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BDD0C3-B95D-F87B-39E6-C87913EE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712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2BB8B-6848-9E8C-38AC-47BB9141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359372-97C3-C487-ABBA-B36DFC1C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17E256-1DDC-DEAB-A345-C5E15D87E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A6522A2-7A2C-9B39-2AFE-4D7C172F6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DBB7F5-A63F-290B-7E4D-371A406E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3C7DD8-52D5-11A7-B8C4-9BA9DFAE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A82F3-15D4-04F8-37CE-B5EEEB83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60E2CE-26B3-9F2A-15DD-67C9424D0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862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677AD-AD07-0D2D-F05D-44480A9A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9C4A2B-A82A-FCF4-53A4-6A04AF3E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E8DC3-C7B7-75CA-3BF8-C621AAA0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233601-4E08-67E8-1E72-BE8FCDFD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03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264AB-1E28-EBC0-0757-F561DB975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D670-EAD3-DB60-8C7B-9CAA139AB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8399DC-C057-E98E-6125-0B464CD04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2CA18C-05B3-E1C4-779C-ADC5E7E7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255523-DBCE-F74B-4D49-61B1A66C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799072-E670-4974-BBD2-2E861449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505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1F68B9-8726-3BE2-34AE-7B1EF02E0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C120C9-30DD-F3EE-59A7-78B747E4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01A135-B942-1EF2-8173-BE3E46F6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080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CF04C-8F47-0771-ED9F-AC5083ABB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84DEE-912D-3D9B-38C9-10CD8B7D3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5F925F-7E9A-257E-DC5E-FA02D70EC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086B38-6EB3-704D-FF58-F99BE46A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41ECEE-39AD-DA6C-7963-59C08A16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56559-1379-982C-88FB-040C135A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056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9D9F2-3EC3-2604-0737-C5A7D178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CE38F2-5299-93D2-3009-0D55A0A0C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BE71BF-399F-4198-BAC7-D78C4701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3BA031-2AB4-4A80-B18E-C0302F63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705A3-EDAA-8435-E6C7-A5D82C1D2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094648-B3DF-0276-EBD0-B4CAC665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79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A1B9A-72F5-FBE5-B5F4-AE72A56D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0F9070-5803-3018-7C66-C78126E05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D193E7-AECE-E9A7-4168-C5A5DA80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B85BD-4B95-AE62-8F67-69128600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B35630-8DFF-7912-88E5-6D12726F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0624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641A26-340C-45FB-97AF-F22E1EB77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5F8901-5BCE-9908-158E-BF69944BE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36E2D9-0692-F49C-94F4-FF2B6431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E77346-E758-82BB-E973-8521925E6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452D4-8B6B-E08E-7279-F7D1B765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07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1BAD5-AC2C-5E21-7479-50C483A8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0E511D-B4B9-F78D-EA4C-574178A5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619C51-CEBF-A31B-1166-C36EC95C2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F34EDA-C2BE-2E00-864D-5C17E4A1C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C384A7-3E30-C593-B87A-5331A3324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B5102C-95AF-C2F8-AF3F-37E2257A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11B88C3-3B75-D898-45D8-7785287AC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0F3B75-D157-6F90-11EE-5CF7BE77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25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C6AE3-BD65-38BB-5E67-66F5E5DA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B481C3-9570-A198-170D-504F91F6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F86D97-A9D0-36F6-90EF-BF3AC4CB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170E5B-7F5B-B5F2-76F0-09CA2C4E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05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15CA29-0732-EFDE-5A14-6E6A984FC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05C8DD-9563-60A3-F050-C17885C94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568D69-A3B1-ED3C-BD0E-C02D323F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3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6577B-C5F9-4CF8-2B93-40D84E08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583A3-CA82-AAE0-E66A-07A80764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3E91E8-6D6B-F456-C250-CEF559D8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BD66BC-7A2C-5186-8104-6E0A1C8E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143BC7-D625-6804-47FE-8EDC1FE9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C8CEDE-C98B-6CE0-8656-65175BD2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65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BD604-AB8B-78E6-2B17-1122B116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BEFC96-ED80-6D27-CAAC-52811853B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B02D83-CFD4-9888-E2AB-52374930B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8B3BBE-F1B4-11C7-6465-1523DF8A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7E9CE-DA96-BD7B-4268-E9F11275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B8120E-62A7-6FC9-BCEC-747453F7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34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0D0B01-16D7-1CBF-9087-FA00C48B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41962-7FBB-AA89-1311-6D5BED34E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3678D8-F005-764C-0A4B-538B9E47A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422B9-50BC-FF4A-A22F-982A47FF27A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702CB9-B1E0-27F7-A019-BBC8CA011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1556D3-7ACC-E3BC-CFF3-006B84506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51BFF3-CEA1-AC4A-9AE9-48E9C543DC8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Gráfico, Gráfico de burbujas&#10;&#10;El contenido generado por IA puede ser incorrecto.">
            <a:extLst>
              <a:ext uri="{FF2B5EF4-FFF2-40B4-BE49-F238E27FC236}">
                <a16:creationId xmlns:a16="http://schemas.microsoft.com/office/drawing/2014/main" id="{4C2EFDBC-2B22-10A1-417B-0001461FC5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B792B-CEE3-BCEF-90A3-25DEF5A8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74FB3B-B183-77E3-0E8B-525CD9F68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2B2D91-B7CF-CA5E-E2DA-4D848D51F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49DA0A-C864-1E47-B711-476622761B9E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30F6A-246F-5912-A28E-06EE13F5E8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93CCBA-8DE2-7D01-22F9-F0B9C57D9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7CDE8-2447-2B42-B45B-7632005C254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Texto, Aplicación, Carta&#10;&#10;El contenido generado por IA puede ser incorrecto.">
            <a:extLst>
              <a:ext uri="{FF2B5EF4-FFF2-40B4-BE49-F238E27FC236}">
                <a16:creationId xmlns:a16="http://schemas.microsoft.com/office/drawing/2014/main" id="{A974598B-C14E-F973-7190-EC78D0C45F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7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C2286D-EB14-EEB3-DA22-548B6D65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D0ED8C-A0A0-E098-3CFB-7E247798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698FA-C32B-8352-C8BF-2BAD0F8E2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9D6E-370D-D03A-DDE2-841F4E5BD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AFE3B-F7DE-691B-29AA-4D6EB0471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296AE401-EC76-CA98-360D-0EABE8CD2A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0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9C2286D-EB14-EEB3-DA22-548B6D65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D0ED8C-A0A0-E098-3CFB-7E247798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6698FA-C32B-8352-C8BF-2BAD0F8E2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1201B-876C-9A4A-BC8E-DC30B208E3A6}" type="datetimeFigureOut">
              <a:rPr lang="es-ES" smtClean="0"/>
              <a:t>18/3/25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9D6E-370D-D03A-DDE2-841F4E5BD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AFE3B-F7DE-691B-29AA-4D6EB0471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3AA81-0A10-0945-AB30-94F95B35EA46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6AE401-EC76-CA98-360D-0EABE8CD2A5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EF84C-BE67-46F2-9648-BA286F642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11D16C-EC33-4A7C-3C4C-1880A21E8C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90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79B8D5-3914-647A-F31D-6DFB3F25BB7A}"/>
              </a:ext>
            </a:extLst>
          </p:cNvPr>
          <p:cNvSpPr txBox="1"/>
          <p:nvPr/>
        </p:nvSpPr>
        <p:spPr>
          <a:xfrm>
            <a:off x="1654628" y="2481943"/>
            <a:ext cx="5704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340344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27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383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7210E9-D8B9-4478-85B1-CAF455C80E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77A462-653E-458F-8CB5-041165497CC6}">
  <ds:schemaRefs>
    <ds:schemaRef ds:uri="http://schemas.microsoft.com/office/2006/metadata/properties"/>
    <ds:schemaRef ds:uri="http://schemas.microsoft.com/office/infopath/2007/PartnerControls"/>
    <ds:schemaRef ds:uri="0b84dae5-6e9f-484b-911b-b3edb3bcf73a"/>
    <ds:schemaRef ds:uri="5368a304-d57d-4ed9-a32c-012245118636"/>
  </ds:schemaRefs>
</ds:datastoreItem>
</file>

<file path=customXml/itemProps3.xml><?xml version="1.0" encoding="utf-8"?>
<ds:datastoreItem xmlns:ds="http://schemas.openxmlformats.org/officeDocument/2006/customXml" ds:itemID="{88A07F4A-F27E-4850-A0DB-1FA4C5E96C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FUTURA MEDIUM</vt:lpstr>
      <vt:lpstr>Tema de Office</vt:lpstr>
      <vt:lpstr>Diseño personalizado</vt:lpstr>
      <vt:lpstr>1_Diseño personalizado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LOPEZ-MITJAVILA LUQUE</dc:creator>
  <cp:lastModifiedBy>FERNANDO LOPEZ-MITJAVILA LUQUE</cp:lastModifiedBy>
  <cp:revision>3</cp:revision>
  <dcterms:created xsi:type="dcterms:W3CDTF">2025-03-06T12:19:38Z</dcterms:created>
  <dcterms:modified xsi:type="dcterms:W3CDTF">2025-03-18T09:53:27Z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